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1" r:id="rId5"/>
    <p:sldMasterId id="2147483673" r:id="rId6"/>
  </p:sldMasterIdLst>
  <p:notesMasterIdLst>
    <p:notesMasterId r:id="rId12"/>
  </p:notesMasterIdLst>
  <p:handoutMasterIdLst>
    <p:handoutMasterId r:id="rId13"/>
  </p:handoutMasterIdLst>
  <p:sldIdLst>
    <p:sldId id="278" r:id="rId7"/>
    <p:sldId id="279" r:id="rId8"/>
    <p:sldId id="285" r:id="rId9"/>
    <p:sldId id="287" r:id="rId10"/>
    <p:sldId id="288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otham HTF" charset="0"/>
      <p:bold r:id="rId20"/>
      <p:boldItalic r:id="rId21"/>
    </p:embeddedFont>
    <p:embeddedFont>
      <p:font typeface="Gotham HTF Light" charset="0"/>
      <p:regular r:id="rId22"/>
      <p:italic r:id="rId23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684" y="114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4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0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21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1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0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445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44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30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3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375F-C556-4295-8BCA-B57D29B8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DBA034-B08D-4E05-A8F5-B3E68408C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BC0144-4358-4174-A667-963202B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24267B-8191-4B21-A37C-FB3565D8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C614C1-5245-40D3-B178-EDC7B61B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24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E68A-BE25-433A-AC59-1243258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4E8F2-4DD2-49B8-A687-9D35BABA8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BB4C-B11D-43F0-80FB-36748D4C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4116F9-B88E-47CE-BF55-42AD360C4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F119BD-5948-42A9-A383-B75152DF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4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CC95D-2519-4732-9267-B56A23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9A81B6-7FB1-4298-B2F5-86B02378D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C9DAB-95AA-4A31-8F19-96D3DBDB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A7A19E-4914-48EA-99BA-E415B4E9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79049B-B47E-44E2-8FD8-E99CB962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50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21040-BD84-4374-8975-49EC8D07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E12F8-6CFC-43C0-BC1A-6304EAB7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905B03-57F7-4095-A701-AFD023B45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38733-4B04-44B0-993C-9FA4FD70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E65096-308E-40D7-8007-CDBC03DE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107333-FE2A-401D-9FE6-133F57EC1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2E965-6C61-492D-A4E9-263759E4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7CD8C0-53D8-4634-90B1-C179289A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32A111-DC43-4F86-84EF-9777CBEB1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1E8373-016C-4F1F-A16C-AE0A10257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142DA0-3B67-4957-B48C-8DB012ECC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DAB750-2FF0-4B26-9D02-2E499AD8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6630F8-8309-49AB-AA81-817A1E1A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C78728-2284-4524-BF8F-DAAC50EE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143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27759-9A41-4F80-BA89-7059F046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1FE18E-86CA-4C59-BA71-A59881AE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42AE52-CCA7-4AC9-BBC7-07D9D19C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B53B6E-DDA7-45DE-B527-C5E41928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1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AC66D4-D865-41F2-AEAB-DCFDF34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75E4DB6-55A5-4EA8-9BE3-0FE68D06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9CBFFB-D5C6-475B-8B55-1986D76C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16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47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1EBCE-9A23-47E8-9694-90ED098A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A43DC-A638-497F-B4E3-4D518BA6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76CF2E-7F14-4550-92D4-F56A4646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B1F6F8-5C65-4151-BF92-D1C5ED26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1A76D-4D95-4992-BF13-EEAE9EF5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DDA942-6612-48FE-A427-CD8B8439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877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76A05-0E82-4B15-9305-795E7EC64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867B46-1950-4A00-B867-C88CF9505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363F92-3674-4873-9DB4-5C6BACBF8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187547-46F7-44B6-B104-574AE69B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205F2D-6E40-4D48-B9FC-4CD2A78C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E67428-34BA-4200-8666-821B103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637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E383E-B00D-49C1-956A-B5F5FCC9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7F29B0-A844-4022-8CB7-3D7CD8151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D4C4A-020D-4202-BBA8-0D59EDD6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23560F-F695-4DD8-9EE5-29C4D349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1EF367-857B-484B-A77A-4F1E864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821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24BE66-8B7F-464C-B833-BD64A5586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F84607-08ED-47E3-AD12-9EE03D9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7D9210-E3AF-4C64-B09D-3A58ACDD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37BB0AD-1ECB-4573-93F0-FB8642771658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C3519-E27E-4C57-97C8-20B679F1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A22F6-6F08-47E7-B4F9-2DF256FC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8FD829-958E-4180-A243-0B0845055A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0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B0F3D-EB60-4124-A4E9-724C6E50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DA343D-8949-4D84-BACF-9CD05CF0D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C1B298-E06C-4A57-86DF-BCB7E4A9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A19BE-8F40-4C0F-A457-ECA9C709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D3B215-F521-40C0-A1DE-337F46F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0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65C4E-43AA-442D-B1BE-FC07018AD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173EF5-BAF4-4463-87DC-FD269B925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568861-E7D8-46CD-BA64-2EE501E4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41971-D5CA-479A-88D0-8603ECE1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4CDCB-8EB5-4128-978F-CDB0904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159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3B20B-924D-43E2-A423-57C4F2F3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FC51E-2C3B-490F-A6C7-27999EAE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DE60-F8D7-4A92-94E8-4A17F649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611C0-CDCA-4320-B9A5-17FDD41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8D30-2B84-4844-8155-A60FA76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84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CC2B8-936B-49F0-99AF-40FE7C94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F68A6E-70A1-4600-A489-9FFCBED2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16E706-28E0-4BD3-A179-61C5D55F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665C04-A41B-4AB2-9625-B7F5EDB1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4631A-D8E3-4B05-8941-CCC90EA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1FC86C-4D3D-4151-8F1E-75D9697C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359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AF777-8C40-4D08-B88F-3A83C280D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4E56BC-B642-4037-9F3A-22ABDB4DC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55CECB-F79D-4CE4-B878-6B651C849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43DB52-85F3-4D91-BECD-53F245E89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ACF083-A654-419A-97EC-0C143C31C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446215-C44A-4D31-8C65-08D815EA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834343-EC6E-4145-8190-F7DDC7F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F4804D-44BE-4D68-B140-4DACA8E7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0646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76C1F-C9C8-46D4-84C2-7B0675BF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B4B8D6-3043-4623-81B7-6281FEFC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22722C3-E957-4E14-B049-1B0A779DC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2D5B64-2F90-4AB8-9DE6-CE475472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82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1pPr>
            <a:lvl2pPr marL="457611" indent="0">
              <a:buNone/>
              <a:defRPr sz="1802">
                <a:solidFill>
                  <a:schemeClr val="tx1">
                    <a:tint val="75000"/>
                  </a:schemeClr>
                </a:solidFill>
              </a:defRPr>
            </a:lvl2pPr>
            <a:lvl3pPr marL="915223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28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304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8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56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32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608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42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FAB060-EEF7-4A8C-9217-BDE26B0B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06A7D6-4B98-4093-BBDC-A34356D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51168-80F8-4E64-98D8-36A1120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1166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B334-ED66-4B95-84AB-DAEB10BF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75938-B6DB-4DDC-BB5E-55536879D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382426-6B16-4D2D-912A-A35CDC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A36C91-69CB-4835-8AAC-66A00F12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46AA15-5462-4FB7-970E-C84DD238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8FA66E-8FA5-43E2-80E3-943FDAA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949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6A0F1-0A55-4622-9856-BABA7D54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14C697-EC3D-47D9-9257-CBAD1B497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B2E6BA-AF70-4806-A1DB-18F0450B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20C16C-C0AB-4C46-8117-9BDD3B4A3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CD3D9-09A7-4BBC-BACE-F2389530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B13F7C-8E1F-4362-9382-DA8AE192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67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D3C0-5EA5-4B13-9E5D-CF1B2DFA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0D4B-32DE-4613-97B2-AA89D0C7B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8F1A-DBEA-47D7-8250-4650690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89D97F-4CA1-4987-A58A-9AF95816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6556E-1058-4449-A912-8A12C9E9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254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D4BAEF-AC34-48D9-A8C0-6B52A6F0D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86822E-D489-4976-A234-5A6EEA79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080C2-F8A2-431B-996B-9F671A22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121FDC-706C-4D65-868E-41B3163B5AB0}" type="datetimeFigureOut">
              <a:rPr lang="pt-BR" smtClean="0"/>
              <a:t>01/03/2021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897D62-FC43-4A53-855B-A80A8461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5F3059-9641-4D04-A7CC-B5870B35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08E24825-15C9-4395-9930-E5C9A59ACA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25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6"/>
            <a:ext cx="4038600" cy="2547938"/>
          </a:xfrm>
          <a:prstGeom prst="rect">
            <a:avLst/>
          </a:prstGeom>
        </p:spPr>
        <p:txBody>
          <a:bodyPr/>
          <a:lstStyle>
            <a:lvl1pPr>
              <a:defRPr sz="2803"/>
            </a:lvl1pPr>
            <a:lvl2pPr>
              <a:defRPr sz="2402"/>
            </a:lvl2pPr>
            <a:lvl3pPr>
              <a:defRPr sz="2002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3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2" b="1"/>
            </a:lvl1pPr>
            <a:lvl2pPr marL="457611" indent="0">
              <a:buNone/>
              <a:defRPr sz="2002" b="1"/>
            </a:lvl2pPr>
            <a:lvl3pPr marL="915223" indent="0">
              <a:buNone/>
              <a:defRPr sz="1802" b="1"/>
            </a:lvl3pPr>
            <a:lvl4pPr marL="1372834" indent="0">
              <a:buNone/>
              <a:defRPr sz="1601" b="1"/>
            </a:lvl4pPr>
            <a:lvl5pPr marL="1830446" indent="0">
              <a:buNone/>
              <a:defRPr sz="1601" b="1"/>
            </a:lvl5pPr>
            <a:lvl6pPr marL="2288057" indent="0">
              <a:buNone/>
              <a:defRPr sz="1601" b="1"/>
            </a:lvl6pPr>
            <a:lvl7pPr marL="2745669" indent="0">
              <a:buNone/>
              <a:defRPr sz="1601" b="1"/>
            </a:lvl7pPr>
            <a:lvl8pPr marL="3203280" indent="0">
              <a:buNone/>
              <a:defRPr sz="1601" b="1"/>
            </a:lvl8pPr>
            <a:lvl9pPr marL="3660892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2"/>
            </a:lvl1pPr>
            <a:lvl2pPr>
              <a:defRPr sz="2002"/>
            </a:lvl2pPr>
            <a:lvl3pPr>
              <a:defRPr sz="1802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8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3"/>
            </a:lvl1pPr>
            <a:lvl2pPr>
              <a:defRPr sz="2803"/>
            </a:lvl2pPr>
            <a:lvl3pPr>
              <a:defRPr sz="2402"/>
            </a:lvl3pPr>
            <a:lvl4pPr>
              <a:defRPr sz="2002"/>
            </a:lvl4pPr>
            <a:lvl5pPr>
              <a:defRPr sz="2002"/>
            </a:lvl5pPr>
            <a:lvl6pPr>
              <a:defRPr sz="2002"/>
            </a:lvl6pPr>
            <a:lvl7pPr>
              <a:defRPr sz="2002"/>
            </a:lvl7pPr>
            <a:lvl8pPr>
              <a:defRPr sz="2002"/>
            </a:lvl8pPr>
            <a:lvl9pPr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1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200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3"/>
            </a:lvl1pPr>
            <a:lvl2pPr marL="457611" indent="0">
              <a:buNone/>
              <a:defRPr sz="2803"/>
            </a:lvl2pPr>
            <a:lvl3pPr marL="915223" indent="0">
              <a:buNone/>
              <a:defRPr sz="2402"/>
            </a:lvl3pPr>
            <a:lvl4pPr marL="1372834" indent="0">
              <a:buNone/>
              <a:defRPr sz="2002"/>
            </a:lvl4pPr>
            <a:lvl5pPr marL="1830446" indent="0">
              <a:buNone/>
              <a:defRPr sz="2002"/>
            </a:lvl5pPr>
            <a:lvl6pPr marL="2288057" indent="0">
              <a:buNone/>
              <a:defRPr sz="2002"/>
            </a:lvl6pPr>
            <a:lvl7pPr marL="2745669" indent="0">
              <a:buNone/>
              <a:defRPr sz="2002"/>
            </a:lvl7pPr>
            <a:lvl8pPr marL="3203280" indent="0">
              <a:buNone/>
              <a:defRPr sz="2002"/>
            </a:lvl8pPr>
            <a:lvl9pPr marL="3660892" indent="0">
              <a:buNone/>
              <a:defRPr sz="200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1"/>
            </a:lvl1pPr>
            <a:lvl2pPr marL="457611" indent="0">
              <a:buNone/>
              <a:defRPr sz="1201"/>
            </a:lvl2pPr>
            <a:lvl3pPr marL="915223" indent="0">
              <a:buNone/>
              <a:defRPr sz="1001"/>
            </a:lvl3pPr>
            <a:lvl4pPr marL="1372834" indent="0">
              <a:buNone/>
              <a:defRPr sz="901"/>
            </a:lvl4pPr>
            <a:lvl5pPr marL="1830446" indent="0">
              <a:buNone/>
              <a:defRPr sz="901"/>
            </a:lvl5pPr>
            <a:lvl6pPr marL="2288057" indent="0">
              <a:buNone/>
              <a:defRPr sz="901"/>
            </a:lvl6pPr>
            <a:lvl7pPr marL="2745669" indent="0">
              <a:buNone/>
              <a:defRPr sz="901"/>
            </a:lvl7pPr>
            <a:lvl8pPr marL="3203280" indent="0">
              <a:buNone/>
              <a:defRPr sz="901"/>
            </a:lvl8pPr>
            <a:lvl9pPr marL="3660892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0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E4E33793-F111-421E-B38E-CCE6CD0B9FB8}"/>
              </a:ext>
            </a:extLst>
          </p:cNvPr>
          <p:cNvGrpSpPr/>
          <p:nvPr userDrawn="1"/>
        </p:nvGrpSpPr>
        <p:grpSpPr>
          <a:xfrm>
            <a:off x="202298" y="233239"/>
            <a:ext cx="8750049" cy="4701118"/>
            <a:chOff x="206087" y="237647"/>
            <a:chExt cx="8742460" cy="4697041"/>
          </a:xfrm>
        </p:grpSpPr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9D1FEC27-2353-41B6-8ECD-AA32CB97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4A8112B5-11E5-4338-99B4-86BCBE23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8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611" rtl="0" eaLnBrk="1" latinLnBrk="0" hangingPunct="1">
        <a:spcBef>
          <a:spcPct val="0"/>
        </a:spcBef>
        <a:buNone/>
        <a:defRPr sz="44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209" indent="-343209" algn="l" defTabSz="457611" rtl="0" eaLnBrk="1" latinLnBrk="0" hangingPunct="1">
        <a:spcBef>
          <a:spcPct val="20000"/>
        </a:spcBef>
        <a:buFont typeface="Arial"/>
        <a:buChar char="•"/>
        <a:defRPr sz="3203" kern="1200">
          <a:solidFill>
            <a:schemeClr val="tx1"/>
          </a:solidFill>
          <a:latin typeface="+mn-lt"/>
          <a:ea typeface="+mn-ea"/>
          <a:cs typeface="+mn-cs"/>
        </a:defRPr>
      </a:lvl1pPr>
      <a:lvl2pPr marL="743619" indent="-286007" algn="l" defTabSz="457611" rtl="0" eaLnBrk="1" latinLnBrk="0" hangingPunct="1">
        <a:spcBef>
          <a:spcPct val="20000"/>
        </a:spcBef>
        <a:buFont typeface="Arial"/>
        <a:buChar char="–"/>
        <a:defRPr sz="28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029" indent="-228806" algn="l" defTabSz="457611" rtl="0" eaLnBrk="1" latinLnBrk="0" hangingPunct="1">
        <a:spcBef>
          <a:spcPct val="20000"/>
        </a:spcBef>
        <a:buFont typeface="Arial"/>
        <a:buChar char="•"/>
        <a:defRPr sz="2402" kern="1200">
          <a:solidFill>
            <a:schemeClr val="tx1"/>
          </a:solidFill>
          <a:latin typeface="+mn-lt"/>
          <a:ea typeface="+mn-ea"/>
          <a:cs typeface="+mn-cs"/>
        </a:defRPr>
      </a:lvl3pPr>
      <a:lvl4pPr marL="1601640" indent="-228806" algn="l" defTabSz="457611" rtl="0" eaLnBrk="1" latinLnBrk="0" hangingPunct="1">
        <a:spcBef>
          <a:spcPct val="20000"/>
        </a:spcBef>
        <a:buFont typeface="Arial"/>
        <a:buChar char="–"/>
        <a:defRPr sz="2002" kern="1200">
          <a:solidFill>
            <a:schemeClr val="tx1"/>
          </a:solidFill>
          <a:latin typeface="+mn-lt"/>
          <a:ea typeface="+mn-ea"/>
          <a:cs typeface="+mn-cs"/>
        </a:defRPr>
      </a:lvl4pPr>
      <a:lvl5pPr marL="2059252" indent="-228806" algn="l" defTabSz="457611" rtl="0" eaLnBrk="1" latinLnBrk="0" hangingPunct="1">
        <a:spcBef>
          <a:spcPct val="20000"/>
        </a:spcBef>
        <a:buFont typeface="Arial"/>
        <a:buChar char="»"/>
        <a:defRPr sz="2002" kern="1200">
          <a:solidFill>
            <a:schemeClr val="tx1"/>
          </a:solidFill>
          <a:latin typeface="+mn-lt"/>
          <a:ea typeface="+mn-ea"/>
          <a:cs typeface="+mn-cs"/>
        </a:defRPr>
      </a:lvl5pPr>
      <a:lvl6pPr marL="2516863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475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086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9698" indent="-228806" algn="l" defTabSz="457611" rtl="0" eaLnBrk="1" latinLnBrk="0" hangingPunct="1">
        <a:spcBef>
          <a:spcPct val="20000"/>
        </a:spcBef>
        <a:buFont typeface="Arial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11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23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834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446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057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669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280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0892" algn="l" defTabSz="457611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3345D4B6-5C8A-46F1-BD92-07CC1932486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F144A-C01E-42E4-AD88-A4ADE33ED78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1275" y="735720"/>
            <a:ext cx="2048562" cy="24015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4947A72-07CF-48AB-A9E1-B1A7C1748D0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794167" y="2190067"/>
            <a:ext cx="2022369" cy="24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99C1D268-9D15-4D61-B40C-607B8253BA1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07E7BF8-8585-452D-9A02-B2574342BEF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8476" y="204764"/>
            <a:ext cx="8707050" cy="47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70" y="424057"/>
            <a:ext cx="2650990" cy="713116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5E30E34-8ACD-495C-BC69-F8ED9A16B005}"/>
              </a:ext>
            </a:extLst>
          </p:cNvPr>
          <p:cNvSpPr txBox="1"/>
          <p:nvPr/>
        </p:nvSpPr>
        <p:spPr>
          <a:xfrm>
            <a:off x="670440" y="3851513"/>
            <a:ext cx="780312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CAP 2</a:t>
            </a:r>
          </a:p>
          <a:p>
            <a:pPr>
              <a:lnSpc>
                <a:spcPct val="90000"/>
              </a:lnSpc>
            </a:pPr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UM APP PARA TODOS ACOMPANHAREM</a:t>
            </a:r>
          </a:p>
        </p:txBody>
      </p:sp>
    </p:spTree>
    <p:extLst>
      <p:ext uri="{BB962C8B-B14F-4D97-AF65-F5344CB8AC3E}">
        <p14:creationId xmlns:p14="http://schemas.microsoft.com/office/powerpoint/2010/main" val="25964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2048757" y="443014"/>
            <a:ext cx="5046485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APP’S </a:t>
            </a:r>
            <a:r>
              <a:rPr lang="pt-BR" sz="1802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SELECIONADOS </a:t>
            </a:r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PARA A ANÁLISE</a:t>
            </a:r>
            <a:endParaRPr lang="pt-BR" sz="1802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31543B-B01A-45C2-9994-EBC72662DB12}"/>
              </a:ext>
            </a:extLst>
          </p:cNvPr>
          <p:cNvSpPr txBox="1"/>
          <p:nvPr/>
        </p:nvSpPr>
        <p:spPr>
          <a:xfrm>
            <a:off x="1911396" y="3253697"/>
            <a:ext cx="1684422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</a:rPr>
              <a:t>EXERCÍCIOS EM CASA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9425F5-03A9-4E07-9AEE-5033990F0082}"/>
              </a:ext>
            </a:extLst>
          </p:cNvPr>
          <p:cNvSpPr txBox="1"/>
          <p:nvPr/>
        </p:nvSpPr>
        <p:spPr>
          <a:xfrm>
            <a:off x="5464340" y="3254108"/>
            <a:ext cx="1852104" cy="369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</a:rPr>
              <a:t>ALIMENTE-SE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6359B4-8776-4B11-9979-0648F4BBD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4" t="5201" r="3614" b="3281"/>
          <a:stretch/>
        </p:blipFill>
        <p:spPr>
          <a:xfrm>
            <a:off x="5685542" y="1676399"/>
            <a:ext cx="1409700" cy="1390651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softEdge rad="127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F4D5B25-1E32-45D1-B74E-442219A70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3" t="4499" r="3715" b="3304"/>
          <a:stretch/>
        </p:blipFill>
        <p:spPr>
          <a:xfrm>
            <a:off x="2048757" y="1676399"/>
            <a:ext cx="1409700" cy="139065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1270000" dir="21540000" sx="86000" sy="86000" algn="ctr" rotWithShape="0">
              <a:srgbClr val="000000">
                <a:alpha val="49000"/>
              </a:srgbClr>
            </a:outerShdw>
            <a:softEdge rad="12700"/>
          </a:effectLst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6114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368" y="1088889"/>
            <a:ext cx="3393023" cy="2115429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VANTAGENS</a:t>
            </a:r>
            <a:endParaRPr lang="pt-BR" sz="1400" dirty="0"/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Verificação da faixa de peso, índice de massa corporal e estabelece o peso ideal;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Proposta de que todos exercícios podem ser realizados dentro de casa.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29744" y="551641"/>
            <a:ext cx="7284511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ANÁLISE DO APP </a:t>
            </a:r>
            <a:r>
              <a:rPr lang="pt-BR" sz="1802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EXERCÍCIOS EM CASA</a:t>
            </a:r>
            <a:endParaRPr lang="pt-BR" sz="1802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EF6E94A-C5F9-4978-8656-8AF20C3E3B98}"/>
              </a:ext>
            </a:extLst>
          </p:cNvPr>
          <p:cNvSpPr txBox="1"/>
          <p:nvPr/>
        </p:nvSpPr>
        <p:spPr>
          <a:xfrm>
            <a:off x="4303776" y="1088889"/>
            <a:ext cx="3913632" cy="2739639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DESVANTAGENS</a:t>
            </a:r>
            <a:endParaRPr lang="pt-BR" sz="1400" dirty="0"/>
          </a:p>
          <a:p>
            <a:pPr marL="228806" lvl="0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Existem muitas informações juntas na tela;</a:t>
            </a:r>
          </a:p>
          <a:p>
            <a:pPr marL="228806" lvl="0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O app não especifica todas suas funções;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Imagens ilustrativas para realização dos exercícios em alguns exemplos não são tão claras. </a:t>
            </a:r>
          </a:p>
          <a:p>
            <a:pPr marL="228806" indent="-228806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accent1">
                  <a:lumMod val="20000"/>
                  <a:lumOff val="80000"/>
                </a:scheme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548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368" y="1088889"/>
            <a:ext cx="3393023" cy="3408090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VANTAGENS</a:t>
            </a:r>
            <a:endParaRPr lang="pt-BR" sz="1400" dirty="0"/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Informações são muito claras;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Cardápios criados pelos usuários são extremamente personalizáveis;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O designer do app é limpo, onde mostra as informações aos poucos;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Apresenta cardápios pré-definidos com dietas especificas.</a:t>
            </a:r>
          </a:p>
          <a:p>
            <a:pPr marL="228806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accent1">
                  <a:lumMod val="20000"/>
                  <a:lumOff val="80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C494C356-CA40-48E7-B631-48BBACB827C8}"/>
              </a:ext>
            </a:extLst>
          </p:cNvPr>
          <p:cNvSpPr txBox="1"/>
          <p:nvPr/>
        </p:nvSpPr>
        <p:spPr>
          <a:xfrm>
            <a:off x="929744" y="551641"/>
            <a:ext cx="7284511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2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/>
                <a:cs typeface="Gotham HTF Light"/>
              </a:rPr>
              <a:t>ANÁLISE DO APP </a:t>
            </a:r>
            <a:r>
              <a:rPr lang="pt-BR" sz="1802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ALIMENTE-SE</a:t>
            </a:r>
            <a:endParaRPr lang="pt-BR" sz="1802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EF6E94A-C5F9-4978-8656-8AF20C3E3B98}"/>
              </a:ext>
            </a:extLst>
          </p:cNvPr>
          <p:cNvSpPr txBox="1"/>
          <p:nvPr/>
        </p:nvSpPr>
        <p:spPr>
          <a:xfrm>
            <a:off x="4303776" y="1088889"/>
            <a:ext cx="3913632" cy="2154863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6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DESVANTAGENS</a:t>
            </a:r>
            <a:endParaRPr lang="pt-BR" sz="1400" dirty="0"/>
          </a:p>
          <a:p>
            <a:pPr marL="228806" lvl="0" indent="-228806" algn="just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Gotham HTF Light" pitchFamily="50" charset="0"/>
              </a:rPr>
              <a:t>Em alguns momentos, tive problemas para adicionar alguns itens ao cardápio, onde é apresentado erro de conexão com a internet, mesmo com o aparelho tendo conexão.</a:t>
            </a:r>
          </a:p>
          <a:p>
            <a:pPr marL="228806" indent="-228806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accent1">
                  <a:lumMod val="20000"/>
                  <a:lumOff val="80000"/>
                </a:scheme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12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70" y="424057"/>
            <a:ext cx="2650990" cy="713116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5E30E34-8ACD-495C-BC69-F8ED9A16B005}"/>
              </a:ext>
            </a:extLst>
          </p:cNvPr>
          <p:cNvSpPr txBox="1"/>
          <p:nvPr/>
        </p:nvSpPr>
        <p:spPr>
          <a:xfrm>
            <a:off x="670440" y="4239312"/>
            <a:ext cx="780312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pt-BR" sz="28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OBRIGADO!!</a:t>
            </a:r>
          </a:p>
        </p:txBody>
      </p:sp>
    </p:spTree>
    <p:extLst>
      <p:ext uri="{BB962C8B-B14F-4D97-AF65-F5344CB8AC3E}">
        <p14:creationId xmlns:p14="http://schemas.microsoft.com/office/powerpoint/2010/main" val="345975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E3CCEDFF26A64DA0909E1C6F2B5C5F" ma:contentTypeVersion="0" ma:contentTypeDescription="Crie um novo documento." ma:contentTypeScope="" ma:versionID="9e6942b5433546a9f48d4b71d5b83d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d2d35cd79d80d3b38601b74d693a0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D9D9D2-E96A-4912-8387-65C40A1FA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6F506-03B7-418B-B5A3-8D74E808C2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9BBF6EA-F51C-4F1B-915D-85A8D3C2FE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158</Words>
  <Application>Microsoft Office PowerPoint</Application>
  <PresentationFormat>Apresentação na tela (16:9)</PresentationFormat>
  <Paragraphs>27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Gotham HTF Light</vt:lpstr>
      <vt:lpstr>Calibri Light</vt:lpstr>
      <vt:lpstr>Calibri</vt:lpstr>
      <vt:lpstr>Gotham HTF</vt:lpstr>
      <vt:lpstr>Arial</vt:lpstr>
      <vt:lpstr>Office Theme</vt:lpstr>
      <vt:lpstr>Personalizar design</vt:lpstr>
      <vt:lpstr>Fundo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Caique Oliveira</cp:lastModifiedBy>
  <cp:revision>47</cp:revision>
  <dcterms:created xsi:type="dcterms:W3CDTF">2019-02-15T12:16:11Z</dcterms:created>
  <dcterms:modified xsi:type="dcterms:W3CDTF">2021-03-02T01:51:14Z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0x010100E8E3CCEDFF26A64DA0909E1C6F2B5C5F</vt:lpwstr>
  </property>
</Properties>
</file>